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4" r:id="rId5"/>
    <p:sldId id="257" r:id="rId6"/>
    <p:sldId id="260" r:id="rId7"/>
    <p:sldId id="262" r:id="rId8"/>
    <p:sldId id="266" r:id="rId9"/>
    <p:sldId id="265" r:id="rId10"/>
    <p:sldId id="261" r:id="rId11"/>
    <p:sldId id="267" r:id="rId12"/>
    <p:sldId id="268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748B49B9-70E0-40CD-A4E6-DB091E75A60F}">
          <p14:sldIdLst>
            <p14:sldId id="256"/>
            <p14:sldId id="258"/>
            <p14:sldId id="259"/>
          </p14:sldIdLst>
        </p14:section>
        <p14:section name="SWCB水保局" id="{29B6631F-13DA-489A-93BE-7849E7943D54}">
          <p14:sldIdLst>
            <p14:sldId id="264"/>
            <p14:sldId id="257"/>
            <p14:sldId id="260"/>
            <p14:sldId id="262"/>
            <p14:sldId id="266"/>
            <p14:sldId id="265"/>
            <p14:sldId id="261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70C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1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33FF91-E12F-4C15-8F25-597B90805A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6DC3911-9860-43E8-9A52-359C1F3082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24BAC0B-33E4-4535-BC92-596F5A409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31B249-5B6F-4A67-8750-EFAC9CC03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15E98C0-4719-4CD7-9298-BF002CAE0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2966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AEF5D5-E259-4F86-A263-FE07DF48A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13EF59D-70E3-41E0-B8AB-0DE69B72E8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CD9C220-BB08-4146-A3EE-7F10B62FF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90F890A-3C92-451C-ADA1-941EDD957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46EF50C-2478-42D6-A74C-0156DC55F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4885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F96A67E-89CC-4417-89A9-FBC54F1277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77B017E-5FB4-465B-BA0B-7A5F9B790C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E7C671E-0FBD-4803-A452-313EA8248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1968620-BE79-4983-8FCE-E661B1CEE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55D6B88-4CE6-45CA-BD51-6A71D2865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1674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0C1EA1-FE02-4862-B534-0DFF616E5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7EF98A-A074-476F-A3DE-2E08812F2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3D81EC-1682-455F-BBD4-8DFB30C2A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609E22-1A78-4221-BDBE-1356CAC53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F9DD431-21DD-4BAF-B7CC-FB09A58EB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607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DCE8CD-0A79-490E-A6D1-7E908A2FF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56C56B6-B982-4CE5-A3DA-30E5B1B700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8B3403-C125-4283-A0AD-EB86FD500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A42E8EB-0DF9-4E46-A1FF-4D8B39F82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376176-DD95-4F11-9859-9051F35CC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4797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4B0A2A-2C95-4046-9156-BB73A0DA8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63EEB7-D858-41BD-A9D6-C46BE34497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7D336C7-1ACE-4FA3-9A70-DB8B97E37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7CE34C4-D9BA-4233-973D-F5239C357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5E96856-2A4B-4F6B-9AD3-FEA0D51C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ED49B65-B66E-4CF2-B032-0B0557D73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554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3056C3-92F7-4BCC-AD45-D149680FC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7384BCC-E8D8-4638-9F16-37ACA5B6E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07F5667-CB4E-4DCC-A927-66C30E9E0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05F0779-4E0C-474D-82D2-54F2809B52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A6CFE7E-1D3A-41E2-B564-6094A09D74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7FEA27A-27A2-47F1-B195-78BB70EF2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E9C42D5-C3B5-4AE6-82C8-3DE54B6B0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4DD504D-C9C4-4C7B-80A8-96E2ADDD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7090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BBDF9B-08C0-47CC-A368-EEDBBDA7D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5555BA6-F75B-45BF-B0D9-D5336DE4D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F2AD5C0-8CA4-4F68-966A-2F9EF4617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1A94A42-704B-45D0-9865-78B1B5852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3085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31949E2-D0A3-4C13-ABC3-31FF2E9DF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51E8FEE-E904-40F3-8C38-2A41B131F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A5D807E-7DC7-45E8-B0B3-353454B56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9281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162E71-37DA-4FF8-AA7E-F6F48E198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574C54-28BC-4465-BD73-5C4F3964D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8E58E66-AA10-4DDC-AFCC-8C152900C9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D84E61F-4DF4-475A-AC84-F23AB6FB8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623741C-7DF8-435B-9D20-05557FCA2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663294E-F6C2-48CA-8436-A9526E97E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4475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00A4E4-782E-4FA3-8F7E-774150765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2F87AF4-2532-4605-A3BE-E4A416873F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FDBA8D6-8E69-44A3-B6E2-F66628BEDE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2ABF4CB-47FF-4858-A333-EF78D643E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8397F8A-F744-4F4A-8A48-ADDB450EA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3C67A4-C35D-43BD-8FD3-04881D98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279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BE9D563-EC05-44A1-A42D-1D56C7B37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5A99596-0840-484A-A962-A3AA75C09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A49AE4-7CBF-4E08-A8DC-BC1FC680A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D3548-B8CC-4AB6-BF73-F76E0133B321}" type="datetimeFigureOut">
              <a:rPr lang="zh-TW" altLang="en-US" smtClean="0"/>
              <a:t>2023/7/13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7343B6E-FD41-4328-B9DC-31CD9C087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7149D02-1399-4708-ACD7-D38DA8AB62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1490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B1C453-057B-4F7D-A764-9EC461AB85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QPEplus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業務說明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5992315-8316-4F25-901F-3C0FC72F59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威志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2023/03/29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63671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E6EDF1-914D-4D3F-B282-2CF78862E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prstClr val="black"/>
                </a:solidFill>
              </a:rPr>
              <a:t>新增底圖風格</a:t>
            </a:r>
            <a:br>
              <a:rPr lang="en-US" altLang="zh-TW" dirty="0">
                <a:solidFill>
                  <a:prstClr val="black"/>
                </a:solidFill>
              </a:rPr>
            </a:br>
            <a:r>
              <a:rPr lang="en-US" altLang="zh-TW" sz="2800" dirty="0">
                <a:solidFill>
                  <a:prstClr val="black"/>
                </a:solidFill>
              </a:rPr>
              <a:t>GeoMap\add_style_description_geojson.py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C1F6922-C866-4DAA-8D44-4815C53CB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在命令提示字元中執行</a:t>
            </a:r>
            <a:endParaRPr lang="en-US" altLang="zh-TW" dirty="0"/>
          </a:p>
          <a:p>
            <a:r>
              <a:rPr lang="en-US" altLang="zh-TW" b="1" dirty="0"/>
              <a:t>python -u "c:\Users\wjchen\Documents\QPEplus\GeoMap\add_style_description_geojson.py"</a:t>
            </a:r>
            <a:r>
              <a:rPr lang="zh-TW" altLang="en-US" b="1" dirty="0"/>
              <a:t> </a:t>
            </a:r>
            <a:r>
              <a:rPr lang="en-US" altLang="zh-TW" dirty="0">
                <a:solidFill>
                  <a:schemeClr val="accent2"/>
                </a:solidFill>
              </a:rPr>
              <a:t>-a "{'</a:t>
            </a:r>
            <a:r>
              <a:rPr lang="en-US" altLang="zh-TW" dirty="0" err="1">
                <a:solidFill>
                  <a:schemeClr val="accent2"/>
                </a:solidFill>
              </a:rPr>
              <a:t>color_line</a:t>
            </a:r>
            <a:r>
              <a:rPr lang="en-US" altLang="zh-TW" dirty="0">
                <a:solidFill>
                  <a:schemeClr val="accent2"/>
                </a:solidFill>
              </a:rPr>
              <a:t>': '#ff0000', '</a:t>
            </a:r>
            <a:r>
              <a:rPr lang="en-US" altLang="zh-TW" dirty="0" err="1">
                <a:solidFill>
                  <a:schemeClr val="accent2"/>
                </a:solidFill>
              </a:rPr>
              <a:t>fill_opacity</a:t>
            </a:r>
            <a:r>
              <a:rPr lang="en-US" altLang="zh-TW" dirty="0">
                <a:solidFill>
                  <a:schemeClr val="accent2"/>
                </a:solidFill>
              </a:rPr>
              <a:t>': 0.5}"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00B050"/>
                </a:solidFill>
              </a:rPr>
              <a:t>-p "{'</a:t>
            </a:r>
            <a:r>
              <a:rPr lang="en-US" altLang="zh-TW" dirty="0" err="1">
                <a:solidFill>
                  <a:srgbClr val="00B050"/>
                </a:solidFill>
              </a:rPr>
              <a:t>Warn_type</a:t>
            </a:r>
            <a:r>
              <a:rPr lang="en-US" altLang="zh-TW" dirty="0">
                <a:solidFill>
                  <a:srgbClr val="00B050"/>
                </a:solidFill>
              </a:rPr>
              <a:t>': '</a:t>
            </a:r>
            <a:r>
              <a:rPr lang="zh-TW" altLang="en-US" dirty="0">
                <a:solidFill>
                  <a:srgbClr val="00B050"/>
                </a:solidFill>
              </a:rPr>
              <a:t>警戒類型</a:t>
            </a:r>
            <a:r>
              <a:rPr lang="en-US" altLang="zh-TW" dirty="0">
                <a:solidFill>
                  <a:srgbClr val="00B050"/>
                </a:solidFill>
              </a:rPr>
              <a:t>','</a:t>
            </a:r>
            <a:r>
              <a:rPr lang="en-US" altLang="zh-TW" dirty="0" err="1">
                <a:solidFill>
                  <a:srgbClr val="00B050"/>
                </a:solidFill>
              </a:rPr>
              <a:t>Warn_value</a:t>
            </a:r>
            <a:r>
              <a:rPr lang="en-US" altLang="zh-TW" dirty="0">
                <a:solidFill>
                  <a:srgbClr val="00B050"/>
                </a:solidFill>
              </a:rPr>
              <a:t>': '</a:t>
            </a:r>
            <a:r>
              <a:rPr lang="zh-TW" altLang="en-US" dirty="0">
                <a:solidFill>
                  <a:srgbClr val="00B050"/>
                </a:solidFill>
              </a:rPr>
              <a:t>警戒值</a:t>
            </a:r>
            <a:r>
              <a:rPr lang="en-US" altLang="zh-TW" dirty="0">
                <a:solidFill>
                  <a:srgbClr val="00B050"/>
                </a:solidFill>
              </a:rPr>
              <a:t>(mm)'}"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0070C0"/>
                </a:solidFill>
              </a:rPr>
              <a:t>--</a:t>
            </a:r>
            <a:r>
              <a:rPr lang="en-US" altLang="zh-TW" dirty="0" err="1">
                <a:solidFill>
                  <a:srgbClr val="0070C0"/>
                </a:solidFill>
              </a:rPr>
              <a:t>add_description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7030A0"/>
                </a:solidFill>
              </a:rPr>
              <a:t>"c:\Users\wjchen\Documents\QPEplus\geojson\Agency\SWCB_collapse\112_</a:t>
            </a:r>
            <a:r>
              <a:rPr lang="zh-TW" altLang="en-US" dirty="0">
                <a:solidFill>
                  <a:srgbClr val="7030A0"/>
                </a:solidFill>
              </a:rPr>
              <a:t>大規模崩塌警戒發布區</a:t>
            </a:r>
            <a:r>
              <a:rPr lang="en-US" altLang="zh-TW" dirty="0">
                <a:solidFill>
                  <a:srgbClr val="7030A0"/>
                </a:solidFill>
              </a:rPr>
              <a:t>_20230324.geojson"</a:t>
            </a:r>
            <a:endParaRPr lang="zh-TW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227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E5348C-AB59-42EE-802C-CC616AD92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DF08B3-1246-4552-B8FA-DA035193E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32E60E1-34CB-489D-B7BA-1A95592F1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70" r="51505" b="3592"/>
          <a:stretch/>
        </p:blipFill>
        <p:spPr>
          <a:xfrm>
            <a:off x="-1" y="705775"/>
            <a:ext cx="12187864" cy="615222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516EBCD-5122-42C1-B79C-9725491ABCFD}"/>
              </a:ext>
            </a:extLst>
          </p:cNvPr>
          <p:cNvSpPr/>
          <p:nvPr/>
        </p:nvSpPr>
        <p:spPr>
          <a:xfrm>
            <a:off x="1336174" y="1266095"/>
            <a:ext cx="7125540" cy="1261884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none" anchor="b">
            <a:spAutoFit/>
          </a:bodyPr>
          <a:lstStyle/>
          <a:p>
            <a:r>
              <a:rPr lang="zh-TW" altLang="en-US" sz="28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「欄位名稱」對應「中文」：</a:t>
            </a:r>
            <a:endParaRPr lang="en-US" altLang="zh-TW" sz="2800" b="1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-p, --</a:t>
            </a:r>
            <a:r>
              <a:rPr lang="en-US" altLang="zh-TW" sz="2800" b="1" dirty="0" err="1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update_properties</a:t>
            </a:r>
            <a:endParaRPr lang="en-US" altLang="zh-TW" sz="2800" b="1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 "{'</a:t>
            </a:r>
            <a:r>
              <a:rPr lang="en-US" altLang="zh-TW" sz="2000" b="1" dirty="0" err="1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Warn_type</a:t>
            </a:r>
            <a:r>
              <a:rPr lang="en-US" altLang="zh-TW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': '</a:t>
            </a:r>
            <a:r>
              <a:rPr lang="zh-TW" altLang="en-US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警戒類型</a:t>
            </a:r>
            <a:r>
              <a:rPr lang="en-US" altLang="zh-TW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','</a:t>
            </a:r>
            <a:r>
              <a:rPr lang="en-US" altLang="zh-TW" sz="2000" b="1" dirty="0" err="1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Warn_value</a:t>
            </a:r>
            <a:r>
              <a:rPr lang="en-US" altLang="zh-TW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': '</a:t>
            </a:r>
            <a:r>
              <a:rPr lang="zh-TW" altLang="en-US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警戒值</a:t>
            </a:r>
            <a:r>
              <a:rPr lang="en-US" altLang="zh-TW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(mm)'}"</a:t>
            </a:r>
            <a:endParaRPr lang="en-US" altLang="zh-TW" sz="20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8AD16833-0AC1-4434-9E7B-9CD37F177B36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513033" y="3358041"/>
            <a:ext cx="391074" cy="5842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6DB33E00-2D70-4041-9F8A-28D3AE4CE2C3}"/>
              </a:ext>
            </a:extLst>
          </p:cNvPr>
          <p:cNvSpPr/>
          <p:nvPr/>
        </p:nvSpPr>
        <p:spPr>
          <a:xfrm>
            <a:off x="5904107" y="2939411"/>
            <a:ext cx="3366627" cy="954107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none" anchor="ctr">
            <a:spAutoFit/>
          </a:bodyPr>
          <a:lstStyle/>
          <a:p>
            <a:r>
              <a:rPr lang="zh-TW" altLang="en-US" sz="28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開啟</a:t>
            </a:r>
            <a:r>
              <a:rPr lang="en-US" altLang="zh-TW" sz="28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popup</a:t>
            </a:r>
            <a:r>
              <a:rPr lang="zh-TW" altLang="en-US" sz="28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sz="28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</a:t>
            </a:r>
            <a:r>
              <a:rPr lang="en-US" altLang="zh-TW" sz="2800" b="1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add_description</a:t>
            </a:r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DD43C2E9-7FB2-484F-8673-47C8654AA407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4678532" y="3868775"/>
            <a:ext cx="2216872" cy="89296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FFCC9581-4C8D-4467-A22D-3B3C5EA9CA03}"/>
              </a:ext>
            </a:extLst>
          </p:cNvPr>
          <p:cNvSpPr/>
          <p:nvPr/>
        </p:nvSpPr>
        <p:spPr>
          <a:xfrm>
            <a:off x="4011922" y="4761741"/>
            <a:ext cx="5766963" cy="1261884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none">
            <a:spAutoFit/>
          </a:bodyPr>
          <a:lstStyle/>
          <a:p>
            <a:r>
              <a:rPr lang="zh-TW" altLang="en-US" sz="2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新增底圖風格：</a:t>
            </a:r>
            <a:endParaRPr lang="en-US" altLang="zh-TW" sz="2800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-a, --</a:t>
            </a:r>
            <a:r>
              <a:rPr lang="en-US" altLang="zh-TW" sz="2800" b="1" dirty="0" err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add_styles</a:t>
            </a:r>
            <a:endParaRPr lang="en-US" altLang="zh-TW" sz="2800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 "{'</a:t>
            </a:r>
            <a:r>
              <a:rPr lang="en-US" altLang="zh-TW" sz="2000" b="1" u="sng" dirty="0" err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color_line</a:t>
            </a:r>
            <a:r>
              <a:rPr lang="en-US" altLang="zh-TW" sz="20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': '#ff0000', '</a:t>
            </a:r>
            <a:r>
              <a:rPr lang="en-US" altLang="zh-TW" sz="2000" b="1" u="sng" dirty="0" err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fill_opacity</a:t>
            </a:r>
            <a:r>
              <a:rPr lang="en-US" altLang="zh-TW" sz="20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': 0.5}"</a:t>
            </a:r>
            <a:endParaRPr lang="en-US" altLang="zh-TW" sz="20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79E389C4-EC0F-4F0B-B30E-5FB4F695EFA2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4678532" y="2527979"/>
            <a:ext cx="220412" cy="48599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2248C3E3-A740-46D4-BAD6-779080410350}"/>
              </a:ext>
            </a:extLst>
          </p:cNvPr>
          <p:cNvCxnSpPr>
            <a:cxnSpLocks/>
            <a:endCxn id="27" idx="0"/>
          </p:cNvCxnSpPr>
          <p:nvPr/>
        </p:nvCxnSpPr>
        <p:spPr>
          <a:xfrm flipH="1">
            <a:off x="2297743" y="3195282"/>
            <a:ext cx="1714183" cy="1171498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81F11C4B-1D6F-4467-8FD3-A91C6925F898}"/>
              </a:ext>
            </a:extLst>
          </p:cNvPr>
          <p:cNvSpPr/>
          <p:nvPr/>
        </p:nvSpPr>
        <p:spPr>
          <a:xfrm>
            <a:off x="742669" y="4366780"/>
            <a:ext cx="3110147" cy="1569660"/>
          </a:xfrm>
          <a:prstGeom prst="rect">
            <a:avLst/>
          </a:prstGeom>
          <a:solidFill>
            <a:srgbClr val="FFFFFF">
              <a:alpha val="30196"/>
            </a:srgbClr>
          </a:solidFill>
        </p:spPr>
        <p:txBody>
          <a:bodyPr wrap="none">
            <a:spAutoFit/>
          </a:bodyPr>
          <a:lstStyle/>
          <a:p>
            <a:r>
              <a:rPr lang="zh-TW" altLang="en-US" sz="2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指定標題欄位：</a:t>
            </a:r>
            <a:endParaRPr lang="en-US" altLang="zh-TW" sz="2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-t, --</a:t>
            </a:r>
            <a:r>
              <a:rPr lang="en-US" altLang="zh-TW" sz="2800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title_key</a:t>
            </a:r>
            <a:endParaRPr lang="en-US" altLang="zh-TW" sz="2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 </a:t>
            </a:r>
            <a:r>
              <a:rPr lang="en-US" altLang="zh-TW" sz="2000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lslno</a:t>
            </a:r>
            <a:endParaRPr lang="en-US" altLang="zh-TW" sz="20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預設為</a:t>
            </a:r>
            <a:r>
              <a:rPr lang="en-US" altLang="zh-TW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name</a:t>
            </a:r>
            <a:r>
              <a:rPr lang="zh-TW" altLang="en-US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，可不指定</a:t>
            </a:r>
            <a:r>
              <a:rPr lang="en-US" altLang="zh-TW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7A6BFDA2-88C3-4C70-9E5D-8341045DC6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1" r="45322" b="84535"/>
          <a:stretch/>
        </p:blipFill>
        <p:spPr>
          <a:xfrm>
            <a:off x="171588" y="2563061"/>
            <a:ext cx="1920168" cy="1785279"/>
          </a:xfrm>
          <a:prstGeom prst="rect">
            <a:avLst/>
          </a:prstGeom>
        </p:spPr>
      </p:pic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5B33D908-CA62-48BA-AEE1-8189B920A0ED}"/>
              </a:ext>
            </a:extLst>
          </p:cNvPr>
          <p:cNvCxnSpPr>
            <a:cxnSpLocks/>
          </p:cNvCxnSpPr>
          <p:nvPr/>
        </p:nvCxnSpPr>
        <p:spPr>
          <a:xfrm>
            <a:off x="912663" y="3650836"/>
            <a:ext cx="423511" cy="715944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598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FE76A8-E730-47C8-A7CB-D529D71A8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傳送至</a:t>
            </a:r>
            <a:r>
              <a:rPr lang="en-US" altLang="zh-TW"/>
              <a:t>Docker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A3F7FE-E0C8-4514-9DDD-7FCDF3B43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sudo</a:t>
            </a:r>
            <a:r>
              <a:rPr lang="en-US" altLang="zh-TW" dirty="0"/>
              <a:t> docker cp /home/</a:t>
            </a:r>
            <a:r>
              <a:rPr lang="en-US" altLang="zh-TW" dirty="0" err="1"/>
              <a:t>cwj</a:t>
            </a:r>
            <a:r>
              <a:rPr lang="en-US" altLang="zh-TW" dirty="0"/>
              <a:t>/</a:t>
            </a:r>
            <a:r>
              <a:rPr lang="en-US" altLang="zh-TW" dirty="0" err="1"/>
              <a:t>QPEplus</a:t>
            </a:r>
            <a:r>
              <a:rPr lang="en-US" altLang="zh-TW" dirty="0"/>
              <a:t>/</a:t>
            </a:r>
            <a:r>
              <a:rPr lang="en-US" altLang="zh-TW" dirty="0" err="1"/>
              <a:t>geojson</a:t>
            </a:r>
            <a:r>
              <a:rPr lang="en-US" altLang="zh-TW" dirty="0"/>
              <a:t>/112_</a:t>
            </a:r>
            <a:r>
              <a:rPr lang="zh-TW" altLang="en-US" dirty="0"/>
              <a:t>大規模崩塌警戒發布區</a:t>
            </a:r>
            <a:r>
              <a:rPr lang="en-US" altLang="zh-TW" dirty="0"/>
              <a:t>_20230324.geojson  </a:t>
            </a:r>
            <a:r>
              <a:rPr lang="en-US" altLang="zh-TW" dirty="0" err="1"/>
              <a:t>qpesums_web</a:t>
            </a:r>
            <a:r>
              <a:rPr lang="en-US" altLang="zh-TW" dirty="0"/>
              <a:t>:/</a:t>
            </a:r>
            <a:r>
              <a:rPr lang="en-US" altLang="zh-TW" dirty="0" err="1"/>
              <a:t>qpesums_web</a:t>
            </a:r>
            <a:r>
              <a:rPr lang="en-US" altLang="zh-TW" dirty="0"/>
              <a:t>/static-serve/data/</a:t>
            </a:r>
            <a:r>
              <a:rPr lang="en-US" altLang="zh-TW" dirty="0" err="1"/>
              <a:t>geomap</a:t>
            </a:r>
            <a:r>
              <a:rPr lang="en-US" altLang="zh-TW" dirty="0"/>
              <a:t>/</a:t>
            </a:r>
            <a:r>
              <a:rPr lang="en-US" altLang="zh-TW" dirty="0" err="1"/>
              <a:t>swbc</a:t>
            </a:r>
            <a:r>
              <a:rPr lang="en-US" altLang="zh-TW" dirty="0"/>
              <a:t>/112_</a:t>
            </a:r>
            <a:r>
              <a:rPr lang="zh-TW" altLang="en-US" dirty="0"/>
              <a:t>大規模崩塌警戒發布區</a:t>
            </a:r>
            <a:r>
              <a:rPr lang="en-US" altLang="zh-TW" dirty="0"/>
              <a:t>_20230324.geojson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86162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129F62-9D78-451D-B87E-4E4246A5B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使用工具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1D275B-FCEA-42CA-85FC-AD794B35B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Anaconda (Python)</a:t>
            </a:r>
          </a:p>
          <a:p>
            <a:pPr lvl="1"/>
            <a:r>
              <a:rPr lang="en-US" altLang="zh-TW" dirty="0" err="1"/>
              <a:t>conda</a:t>
            </a:r>
            <a:r>
              <a:rPr lang="en-US" altLang="zh-TW" dirty="0"/>
              <a:t> install </a:t>
            </a:r>
            <a:r>
              <a:rPr lang="en-US" altLang="zh-TW" dirty="0" err="1"/>
              <a:t>pydantic</a:t>
            </a:r>
            <a:endParaRPr lang="en-US" altLang="zh-TW" dirty="0"/>
          </a:p>
          <a:p>
            <a:r>
              <a:rPr lang="en-US" altLang="zh-TW" dirty="0"/>
              <a:t>Visual Studio Code</a:t>
            </a:r>
          </a:p>
          <a:p>
            <a:r>
              <a:rPr lang="en-US" altLang="zh-TW" dirty="0" err="1"/>
              <a:t>DBeaver</a:t>
            </a:r>
            <a:r>
              <a:rPr lang="zh-TW" altLang="en-US" dirty="0"/>
              <a:t> </a:t>
            </a:r>
            <a:r>
              <a:rPr lang="en-US" altLang="zh-TW" dirty="0"/>
              <a:t>(MySQL)</a:t>
            </a:r>
          </a:p>
          <a:p>
            <a:r>
              <a:rPr lang="en-US" altLang="zh-TW" dirty="0"/>
              <a:t>QGIS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54938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6D9264-4E2B-4416-8D6A-E0DF92AAC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目錄說明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89D1EA-BAD3-42D3-884B-109AA46B1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主目錄：</a:t>
            </a:r>
            <a:r>
              <a:rPr lang="fr-FR" altLang="zh-TW" dirty="0"/>
              <a:t>C:\Users\wjchen\Documents\QPEplus\</a:t>
            </a:r>
          </a:p>
          <a:p>
            <a:pPr lvl="1"/>
            <a:r>
              <a:rPr lang="zh-TW" altLang="en-US" dirty="0"/>
              <a:t>系統介紹：</a:t>
            </a:r>
            <a:r>
              <a:rPr lang="en-US" altLang="zh-TW" dirty="0"/>
              <a:t>doc</a:t>
            </a:r>
            <a:r>
              <a:rPr lang="fr-FR" altLang="zh-TW" dirty="0"/>
              <a:t>\</a:t>
            </a:r>
          </a:p>
          <a:p>
            <a:pPr lvl="1"/>
            <a:r>
              <a:rPr lang="zh-TW" altLang="en-US" dirty="0"/>
              <a:t>測試的原始資料：</a:t>
            </a:r>
            <a:r>
              <a:rPr lang="en-US" altLang="zh-TW" dirty="0"/>
              <a:t>data\</a:t>
            </a:r>
          </a:p>
          <a:p>
            <a:pPr lvl="2"/>
            <a:r>
              <a:rPr lang="zh-TW" altLang="en-US" dirty="0"/>
              <a:t>雷達產品：</a:t>
            </a:r>
            <a:r>
              <a:rPr lang="en-US" altLang="zh-TW" dirty="0"/>
              <a:t>grid\</a:t>
            </a:r>
          </a:p>
          <a:p>
            <a:pPr lvl="2"/>
            <a:r>
              <a:rPr lang="zh-TW" altLang="en-US" dirty="0"/>
              <a:t>模式產品：</a:t>
            </a:r>
            <a:r>
              <a:rPr lang="en-US" altLang="zh-TW" dirty="0"/>
              <a:t>model\</a:t>
            </a:r>
          </a:p>
          <a:p>
            <a:pPr lvl="2"/>
            <a:r>
              <a:rPr lang="zh-TW" altLang="en-US" dirty="0"/>
              <a:t>前端顯示</a:t>
            </a:r>
            <a:r>
              <a:rPr lang="en-US" altLang="zh-TW" dirty="0"/>
              <a:t>json</a:t>
            </a:r>
            <a:r>
              <a:rPr lang="zh-TW" altLang="en-US" dirty="0"/>
              <a:t>：</a:t>
            </a:r>
            <a:r>
              <a:rPr lang="fr-FR" altLang="zh-TW" dirty="0"/>
              <a:t>sectiondisplay_file</a:t>
            </a:r>
            <a:r>
              <a:rPr lang="en-US" altLang="zh-TW" dirty="0"/>
              <a:t>\</a:t>
            </a:r>
          </a:p>
          <a:p>
            <a:pPr lvl="1"/>
            <a:r>
              <a:rPr lang="en-US" altLang="zh-TW" dirty="0"/>
              <a:t>Shapefiles</a:t>
            </a:r>
            <a:r>
              <a:rPr lang="zh-TW" altLang="en-US" dirty="0"/>
              <a:t>：</a:t>
            </a:r>
            <a:r>
              <a:rPr lang="fr-FR" altLang="zh-TW" dirty="0"/>
              <a:t>shp\</a:t>
            </a:r>
          </a:p>
          <a:p>
            <a:pPr lvl="1"/>
            <a:r>
              <a:rPr lang="en-US" altLang="zh-TW" dirty="0" err="1"/>
              <a:t>GeoJSON</a:t>
            </a:r>
            <a:r>
              <a:rPr lang="zh-TW" altLang="en-US" dirty="0"/>
              <a:t>：</a:t>
            </a:r>
            <a:r>
              <a:rPr lang="en-US" altLang="zh-TW" dirty="0" err="1"/>
              <a:t>geojson</a:t>
            </a:r>
            <a:r>
              <a:rPr lang="en-US" altLang="zh-TW" dirty="0"/>
              <a:t>\</a:t>
            </a:r>
          </a:p>
          <a:p>
            <a:pPr lvl="1"/>
            <a:r>
              <a:rPr lang="zh-TW" altLang="en-US" dirty="0"/>
              <a:t>專案目錄：字首大寫之目錄</a:t>
            </a:r>
            <a:endParaRPr lang="fr-FR" altLang="zh-TW" dirty="0"/>
          </a:p>
          <a:p>
            <a:pPr lvl="1"/>
            <a:endParaRPr lang="fr-FR" altLang="zh-TW" dirty="0"/>
          </a:p>
          <a:p>
            <a:pPr lvl="2"/>
            <a:endParaRPr lang="fr-FR" altLang="zh-TW" dirty="0"/>
          </a:p>
        </p:txBody>
      </p:sp>
    </p:spTree>
    <p:extLst>
      <p:ext uri="{BB962C8B-B14F-4D97-AF65-F5344CB8AC3E}">
        <p14:creationId xmlns:p14="http://schemas.microsoft.com/office/powerpoint/2010/main" val="2124718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F7EB748-B33F-4BBF-AA67-F71DD7A1E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新增底圖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C5658D6-DFFF-48B7-AB80-3496CAA92D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大規模崩塌潛勢區</a:t>
            </a:r>
          </a:p>
        </p:txBody>
      </p:sp>
    </p:spTree>
    <p:extLst>
      <p:ext uri="{BB962C8B-B14F-4D97-AF65-F5344CB8AC3E}">
        <p14:creationId xmlns:p14="http://schemas.microsoft.com/office/powerpoint/2010/main" val="3636790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6F1024-4368-4016-84CE-E023EF82D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新增底圖</a:t>
            </a:r>
            <a:br>
              <a:rPr lang="en-US" altLang="zh-TW" dirty="0"/>
            </a:br>
            <a:r>
              <a:rPr lang="zh-TW" altLang="en-US" sz="2800" dirty="0"/>
              <a:t>大規模崩塌潛勢區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F64BD3-9425-4188-885D-F1304966E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將水保局寄來的</a:t>
            </a:r>
            <a:r>
              <a:rPr lang="en-US" altLang="zh-TW" dirty="0"/>
              <a:t>shapefiles</a:t>
            </a:r>
            <a:r>
              <a:rPr lang="zh-TW" altLang="en-US" dirty="0"/>
              <a:t>放在</a:t>
            </a:r>
            <a:endParaRPr lang="en-US" altLang="zh-TW" dirty="0"/>
          </a:p>
          <a:p>
            <a:pPr lvl="1"/>
            <a:r>
              <a:rPr lang="en-US" altLang="zh-TW" dirty="0" err="1"/>
              <a:t>shp</a:t>
            </a:r>
            <a:r>
              <a:rPr lang="en-US" altLang="zh-TW" dirty="0"/>
              <a:t>\Agency\</a:t>
            </a:r>
            <a:r>
              <a:rPr lang="en-US" altLang="zh-TW" dirty="0" err="1"/>
              <a:t>SWCB_collapse</a:t>
            </a:r>
            <a:r>
              <a:rPr lang="en-US" altLang="zh-TW" dirty="0"/>
              <a:t>\</a:t>
            </a:r>
          </a:p>
          <a:p>
            <a:r>
              <a:rPr lang="zh-TW" altLang="en-US" dirty="0"/>
              <a:t>使用</a:t>
            </a:r>
            <a:r>
              <a:rPr lang="en-US" altLang="zh-TW" dirty="0"/>
              <a:t>QGIS</a:t>
            </a:r>
            <a:r>
              <a:rPr lang="zh-TW" altLang="en-US" dirty="0"/>
              <a:t>開啟</a:t>
            </a:r>
          </a:p>
        </p:txBody>
      </p:sp>
    </p:spTree>
    <p:extLst>
      <p:ext uri="{BB962C8B-B14F-4D97-AF65-F5344CB8AC3E}">
        <p14:creationId xmlns:p14="http://schemas.microsoft.com/office/powerpoint/2010/main" val="4059376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AB1BA2-8719-48FE-A72F-BD3DE70B1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CD8495-9116-4BC1-B6DE-18988BD56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3D694F-FB31-4786-9561-032EDB19A8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9F252E6-1CE1-462D-9DA2-23A48464DFCA}"/>
              </a:ext>
            </a:extLst>
          </p:cNvPr>
          <p:cNvSpPr/>
          <p:nvPr/>
        </p:nvSpPr>
        <p:spPr>
          <a:xfrm>
            <a:off x="11416682" y="6391922"/>
            <a:ext cx="585927" cy="2396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1D37DF5-9F20-40E1-965B-D5170A4AF315}"/>
              </a:ext>
            </a:extLst>
          </p:cNvPr>
          <p:cNvSpPr txBox="1"/>
          <p:nvPr/>
        </p:nvSpPr>
        <p:spPr>
          <a:xfrm>
            <a:off x="9605639" y="5646197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確認座標系統編號</a:t>
            </a:r>
          </a:p>
        </p:txBody>
      </p:sp>
    </p:spTree>
    <p:extLst>
      <p:ext uri="{BB962C8B-B14F-4D97-AF65-F5344CB8AC3E}">
        <p14:creationId xmlns:p14="http://schemas.microsoft.com/office/powerpoint/2010/main" val="32421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96106C-A666-42CF-8AEC-08A4EC302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44279DF-DC57-42F8-9064-FFFB69620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C85D379-BA94-430E-8548-90C1E89BB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7084437-D130-4F31-8C60-00375FAFB8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b="3802"/>
          <a:stretch/>
        </p:blipFill>
        <p:spPr>
          <a:xfrm>
            <a:off x="2756873" y="1301846"/>
            <a:ext cx="8699557" cy="470742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296AE9C-53B9-4879-99F9-79C360913D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259" t="21974" r="20705" b="47217"/>
          <a:stretch/>
        </p:blipFill>
        <p:spPr>
          <a:xfrm>
            <a:off x="6224414" y="2547890"/>
            <a:ext cx="3115264" cy="2242705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9517FCF5-424F-4B62-A342-D2407CE29801}"/>
              </a:ext>
            </a:extLst>
          </p:cNvPr>
          <p:cNvSpPr txBox="1"/>
          <p:nvPr/>
        </p:nvSpPr>
        <p:spPr>
          <a:xfrm>
            <a:off x="311699" y="266203"/>
            <a:ext cx="4134465" cy="769441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non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刪除非必要資訊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63B3E29-7A46-4C39-B5D7-8EF2AB2F9FBF}"/>
              </a:ext>
            </a:extLst>
          </p:cNvPr>
          <p:cNvSpPr txBox="1"/>
          <p:nvPr/>
        </p:nvSpPr>
        <p:spPr>
          <a:xfrm>
            <a:off x="204187" y="4284568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選擇圖層按右鍵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2D65359-B112-4F1B-942E-8BED3E028250}"/>
              </a:ext>
            </a:extLst>
          </p:cNvPr>
          <p:cNvSpPr txBox="1"/>
          <p:nvPr/>
        </p:nvSpPr>
        <p:spPr>
          <a:xfrm>
            <a:off x="1705752" y="2761505"/>
            <a:ext cx="159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開啟屬性表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D87A3B5-AD1D-4A96-AA82-48F07E33E769}"/>
              </a:ext>
            </a:extLst>
          </p:cNvPr>
          <p:cNvSpPr txBox="1"/>
          <p:nvPr/>
        </p:nvSpPr>
        <p:spPr>
          <a:xfrm>
            <a:off x="2629550" y="1598849"/>
            <a:ext cx="320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Toggle editing mode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F1216A6E-E3EA-4957-AC02-49B91129D918}"/>
              </a:ext>
            </a:extLst>
          </p:cNvPr>
          <p:cNvSpPr txBox="1"/>
          <p:nvPr/>
        </p:nvSpPr>
        <p:spPr>
          <a:xfrm>
            <a:off x="5551783" y="1373317"/>
            <a:ext cx="2175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Delete field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BE96C98-3A68-4445-861C-AB29603FAAC0}"/>
              </a:ext>
            </a:extLst>
          </p:cNvPr>
          <p:cNvSpPr txBox="1"/>
          <p:nvPr/>
        </p:nvSpPr>
        <p:spPr>
          <a:xfrm>
            <a:off x="7106651" y="3631962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點選欄位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按確定以刪除</a:t>
            </a:r>
          </a:p>
        </p:txBody>
      </p:sp>
    </p:spTree>
    <p:extLst>
      <p:ext uri="{BB962C8B-B14F-4D97-AF65-F5344CB8AC3E}">
        <p14:creationId xmlns:p14="http://schemas.microsoft.com/office/powerpoint/2010/main" val="4246318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96106C-A666-42CF-8AEC-08A4EC302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44279DF-DC57-42F8-9064-FFFB69620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C85D379-BA94-430E-8548-90C1E89BB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9517FCF5-424F-4B62-A342-D2407CE29801}"/>
              </a:ext>
            </a:extLst>
          </p:cNvPr>
          <p:cNvSpPr txBox="1"/>
          <p:nvPr/>
        </p:nvSpPr>
        <p:spPr>
          <a:xfrm>
            <a:off x="311699" y="266203"/>
            <a:ext cx="3570208" cy="769441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non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新增警戒資訊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63B3E29-7A46-4C39-B5D7-8EF2AB2F9FBF}"/>
              </a:ext>
            </a:extLst>
          </p:cNvPr>
          <p:cNvSpPr txBox="1"/>
          <p:nvPr/>
        </p:nvSpPr>
        <p:spPr>
          <a:xfrm>
            <a:off x="204187" y="4284568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選擇圖層按右鍵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BF541A98-57E7-43E8-939C-329ECBEC84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b="3981"/>
          <a:stretch/>
        </p:blipFill>
        <p:spPr>
          <a:xfrm>
            <a:off x="2759878" y="1301846"/>
            <a:ext cx="8696552" cy="4697043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92D65359-B112-4F1B-942E-8BED3E028250}"/>
              </a:ext>
            </a:extLst>
          </p:cNvPr>
          <p:cNvSpPr txBox="1"/>
          <p:nvPr/>
        </p:nvSpPr>
        <p:spPr>
          <a:xfrm>
            <a:off x="1705752" y="2761505"/>
            <a:ext cx="159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開啟屬性表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99AC1E1F-1193-4422-8DF3-D477F7A0428E}"/>
              </a:ext>
            </a:extLst>
          </p:cNvPr>
          <p:cNvSpPr txBox="1"/>
          <p:nvPr/>
        </p:nvSpPr>
        <p:spPr>
          <a:xfrm>
            <a:off x="5551783" y="1373317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New field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3231D55-2A5E-4025-A766-BA8B472411E4}"/>
              </a:ext>
            </a:extLst>
          </p:cNvPr>
          <p:cNvSpPr/>
          <p:nvPr/>
        </p:nvSpPr>
        <p:spPr>
          <a:xfrm>
            <a:off x="6826927" y="336352"/>
            <a:ext cx="50533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參考：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\\61.56.11.35\qpeplus\001.Qplus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客製化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\003.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水文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\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水保局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\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大崩警戒發布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.pptx 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EA92E13-2F4A-45C1-BCF8-C53DF3C29B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651" t="37271" r="21577" b="41521"/>
          <a:stretch/>
        </p:blipFill>
        <p:spPr>
          <a:xfrm>
            <a:off x="5901762" y="2395344"/>
            <a:ext cx="2849733" cy="2510046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B6588351-4ED7-41D6-8F84-905DB1BF3B17}"/>
              </a:ext>
            </a:extLst>
          </p:cNvPr>
          <p:cNvSpPr txBox="1"/>
          <p:nvPr/>
        </p:nvSpPr>
        <p:spPr>
          <a:xfrm>
            <a:off x="7108154" y="2026012"/>
            <a:ext cx="1824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新增欄位訊息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094D53B1-1C03-4908-8F27-30BB3B7023FA}"/>
              </a:ext>
            </a:extLst>
          </p:cNvPr>
          <p:cNvSpPr txBox="1"/>
          <p:nvPr/>
        </p:nvSpPr>
        <p:spPr>
          <a:xfrm>
            <a:off x="2629550" y="1598849"/>
            <a:ext cx="337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(3.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Toggle editing mode)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8ABF816B-2A9D-43FB-A4B3-00E6A417954E}"/>
              </a:ext>
            </a:extLst>
          </p:cNvPr>
          <p:cNvSpPr txBox="1"/>
          <p:nvPr/>
        </p:nvSpPr>
        <p:spPr>
          <a:xfrm>
            <a:off x="9113846" y="2627409"/>
            <a:ext cx="31565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例如：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新增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Warn_type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警戒類型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Warn_value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警戒值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40580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6C6A54-502C-4F6F-AADC-E0EFB85FA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DE71C8-48B3-49B6-A1F5-990BB903B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7046682-2E06-4907-B076-97EA7ACB63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BC13369-556C-44E5-A202-0CC804616B8E}"/>
              </a:ext>
            </a:extLst>
          </p:cNvPr>
          <p:cNvSpPr txBox="1"/>
          <p:nvPr/>
        </p:nvSpPr>
        <p:spPr>
          <a:xfrm>
            <a:off x="311699" y="266203"/>
            <a:ext cx="6732933" cy="769441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non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轉座標並輸出成</a:t>
            </a:r>
            <a:r>
              <a:rPr lang="en-US" altLang="zh-TW" sz="44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GeoJSON</a:t>
            </a:r>
            <a:endParaRPr lang="zh-TW" altLang="en-US" sz="4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5B879D5-4C48-4B53-955C-B9400B81F5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711" t="17156" r="17852" b="21111"/>
          <a:stretch/>
        </p:blipFill>
        <p:spPr>
          <a:xfrm>
            <a:off x="4518732" y="1134566"/>
            <a:ext cx="4483223" cy="5042397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FCF358B9-FA19-4C17-B683-47DE5C122D5D}"/>
              </a:ext>
            </a:extLst>
          </p:cNvPr>
          <p:cNvSpPr txBox="1"/>
          <p:nvPr/>
        </p:nvSpPr>
        <p:spPr>
          <a:xfrm>
            <a:off x="215217" y="2988428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選擇圖層按右鍵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E7CF0C3-CCEA-4AD9-A550-B220801FFBA4}"/>
              </a:ext>
            </a:extLst>
          </p:cNvPr>
          <p:cNvSpPr txBox="1"/>
          <p:nvPr/>
        </p:nvSpPr>
        <p:spPr>
          <a:xfrm>
            <a:off x="1328687" y="5584604"/>
            <a:ext cx="2427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選擇輸出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儲存成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45F9A48-873E-4267-8A4F-410FD2632049}"/>
              </a:ext>
            </a:extLst>
          </p:cNvPr>
          <p:cNvSpPr/>
          <p:nvPr/>
        </p:nvSpPr>
        <p:spPr>
          <a:xfrm>
            <a:off x="5140171" y="1500326"/>
            <a:ext cx="3701988" cy="1903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AE65A0A-2356-4B87-BCD3-76389D7776B6}"/>
              </a:ext>
            </a:extLst>
          </p:cNvPr>
          <p:cNvSpPr/>
          <p:nvPr/>
        </p:nvSpPr>
        <p:spPr>
          <a:xfrm>
            <a:off x="5140171" y="1705270"/>
            <a:ext cx="3701988" cy="1903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089F68C-CAA3-41AD-8EF9-190F47B4DE15}"/>
              </a:ext>
            </a:extLst>
          </p:cNvPr>
          <p:cNvSpPr/>
          <p:nvPr/>
        </p:nvSpPr>
        <p:spPr>
          <a:xfrm>
            <a:off x="5140171" y="2140969"/>
            <a:ext cx="3701988" cy="1903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D8E2E411-B963-4BB5-930C-0E44C8805DA3}"/>
              </a:ext>
            </a:extLst>
          </p:cNvPr>
          <p:cNvSpPr txBox="1"/>
          <p:nvPr/>
        </p:nvSpPr>
        <p:spPr>
          <a:xfrm>
            <a:off x="9006430" y="1406832"/>
            <a:ext cx="265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選擇格式：</a:t>
            </a:r>
            <a:r>
              <a:rPr lang="en-US" altLang="zh-TW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GeoJSON</a:t>
            </a:r>
            <a:endParaRPr lang="en-US" altLang="zh-TW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4690951-C6AB-4C54-8D5A-45D3135857AD}"/>
              </a:ext>
            </a:extLst>
          </p:cNvPr>
          <p:cNvSpPr txBox="1"/>
          <p:nvPr/>
        </p:nvSpPr>
        <p:spPr>
          <a:xfrm>
            <a:off x="9006430" y="1660175"/>
            <a:ext cx="2978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選擇目錄及輸入檔案名稱</a:t>
            </a:r>
            <a:endParaRPr lang="en-US" altLang="zh-TW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9EE4BC3A-95A9-481B-81F9-FD523408596C}"/>
              </a:ext>
            </a:extLst>
          </p:cNvPr>
          <p:cNvSpPr txBox="1"/>
          <p:nvPr/>
        </p:nvSpPr>
        <p:spPr>
          <a:xfrm>
            <a:off x="9011858" y="2051484"/>
            <a:ext cx="2935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選擇座標系統：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WGS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84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A838C18-F014-4CAB-9831-B00351EAA9D6}"/>
              </a:ext>
            </a:extLst>
          </p:cNvPr>
          <p:cNvSpPr/>
          <p:nvPr/>
        </p:nvSpPr>
        <p:spPr>
          <a:xfrm>
            <a:off x="7911348" y="2702140"/>
            <a:ext cx="428288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常用座標</a:t>
            </a:r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EPSG</a:t>
            </a:r>
            <a:r>
              <a:rPr lang="zh-TW" altLang="en-US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WGS84-Longlat (EPSG:4326)</a:t>
            </a:r>
          </a:p>
          <a:p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TWD97-Longlat (EPSG:3824)</a:t>
            </a:r>
          </a:p>
          <a:p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TWD67-Longlat (EPSG:3821)</a:t>
            </a:r>
          </a:p>
          <a:p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TWD97-TM2, lon0=121 (EPSG:3826)</a:t>
            </a:r>
          </a:p>
          <a:p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TWD67-TM2, lon0=121 (EPSG:3828)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FF43D3B-ECF5-4D2F-B72C-8A532D04B174}"/>
              </a:ext>
            </a:extLst>
          </p:cNvPr>
          <p:cNvSpPr/>
          <p:nvPr/>
        </p:nvSpPr>
        <p:spPr>
          <a:xfrm>
            <a:off x="11443317" y="6418098"/>
            <a:ext cx="503960" cy="2046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6AB3BE23-3903-4B9F-A0F8-5ED6C37B5F06}"/>
              </a:ext>
            </a:extLst>
          </p:cNvPr>
          <p:cNvSpPr txBox="1"/>
          <p:nvPr/>
        </p:nvSpPr>
        <p:spPr>
          <a:xfrm>
            <a:off x="9268770" y="6041758"/>
            <a:ext cx="2864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轉換前座標系統：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TWD97</a:t>
            </a:r>
          </a:p>
        </p:txBody>
      </p:sp>
    </p:spTree>
    <p:extLst>
      <p:ext uri="{BB962C8B-B14F-4D97-AF65-F5344CB8AC3E}">
        <p14:creationId xmlns:p14="http://schemas.microsoft.com/office/powerpoint/2010/main" val="3419557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17717</TotalTime>
  <Words>605</Words>
  <Application>Microsoft Office PowerPoint</Application>
  <PresentationFormat>寬螢幕</PresentationFormat>
  <Paragraphs>73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微軟正黑體</vt:lpstr>
      <vt:lpstr>新細明體</vt:lpstr>
      <vt:lpstr>Arial</vt:lpstr>
      <vt:lpstr>Calibri</vt:lpstr>
      <vt:lpstr>Office 佈景主題</vt:lpstr>
      <vt:lpstr>QPEplus業務說明</vt:lpstr>
      <vt:lpstr>使用工具</vt:lpstr>
      <vt:lpstr>目錄說明</vt:lpstr>
      <vt:lpstr>新增底圖</vt:lpstr>
      <vt:lpstr>新增底圖 大規模崩塌潛勢區</vt:lpstr>
      <vt:lpstr>PowerPoint 簡報</vt:lpstr>
      <vt:lpstr>PowerPoint 簡報</vt:lpstr>
      <vt:lpstr>PowerPoint 簡報</vt:lpstr>
      <vt:lpstr>PowerPoint 簡報</vt:lpstr>
      <vt:lpstr>新增底圖風格 GeoMap\add_style_description_geojson.py</vt:lpstr>
      <vt:lpstr>PowerPoint 簡報</vt:lpstr>
      <vt:lpstr>傳送至Docker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QPEplus業務說明</dc:title>
  <dc:creator>陳威志</dc:creator>
  <cp:lastModifiedBy>陳威志</cp:lastModifiedBy>
  <cp:revision>23</cp:revision>
  <dcterms:created xsi:type="dcterms:W3CDTF">2023-03-29T06:55:03Z</dcterms:created>
  <dcterms:modified xsi:type="dcterms:W3CDTF">2023-07-13T06:19:18Z</dcterms:modified>
</cp:coreProperties>
</file>